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1"/>
      <p:bold r:id="rId12"/>
      <p:italic r:id="rId13"/>
      <p:boldItalic r:id="rId14"/>
    </p:embeddedFont>
    <p:embeddedFont>
      <p:font typeface="Raleway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napToGrid="0">
      <p:cViewPr varScale="1">
        <p:scale>
          <a:sx n="141" d="100"/>
          <a:sy n="141" d="100"/>
        </p:scale>
        <p:origin x="8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45a12fc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45a12fc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45a12fca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45a12fca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45a12fca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45a12fca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45a12fca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45a12fca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45a12fca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45a12fca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45a12fca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45a12fca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45a12fca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45a12fca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27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009"/>
              <a:buFont typeface="Arial"/>
              <a:buNone/>
            </a:pPr>
            <a:r>
              <a:rPr lang="en" sz="2244" b="1"/>
              <a:t>Magnet Meeting – BMIT - March 9th, 2021</a:t>
            </a:r>
            <a:endParaRPr sz="2244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44" b="1"/>
              <a:t>(Business Marketing Magnet)</a:t>
            </a:r>
            <a:endParaRPr sz="2244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44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44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44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44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44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009"/>
              <a:buFont typeface="Arial"/>
              <a:buNone/>
            </a:pPr>
            <a:endParaRPr sz="2244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/>
              <a:t>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404875" y="3288450"/>
            <a:ext cx="8520600" cy="14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744"/>
              <a:buFont typeface="Arial"/>
              <a:buNone/>
            </a:pPr>
            <a:r>
              <a:rPr lang="en" sz="2514" b="1">
                <a:solidFill>
                  <a:schemeClr val="dk1"/>
                </a:solidFill>
              </a:rPr>
              <a:t>Michelle Wargo – </a:t>
            </a:r>
            <a:r>
              <a:rPr lang="en" sz="2514" b="1">
                <a:solidFill>
                  <a:srgbClr val="0000FF"/>
                </a:solidFill>
              </a:rPr>
              <a:t>wargo@aaps.k12.mi.us</a:t>
            </a:r>
            <a:endParaRPr sz="2514" b="1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744"/>
              <a:buFont typeface="Arial"/>
              <a:buNone/>
            </a:pPr>
            <a:r>
              <a:rPr lang="en" sz="2514" b="1">
                <a:solidFill>
                  <a:schemeClr val="dk1"/>
                </a:solidFill>
              </a:rPr>
              <a:t>Craig Jobe – jobec@aaps.k12.mi.us</a:t>
            </a:r>
            <a:endParaRPr sz="2514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744"/>
              <a:buFont typeface="Arial"/>
              <a:buNone/>
            </a:pPr>
            <a:r>
              <a:rPr lang="en" sz="2514" b="1">
                <a:solidFill>
                  <a:schemeClr val="dk1"/>
                </a:solidFill>
              </a:rPr>
              <a:t>Bmitclasses.weebly.com (class syllabi and projects)</a:t>
            </a:r>
            <a:endParaRPr sz="2514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6800" y="638875"/>
            <a:ext cx="2103276" cy="207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b="1" u="sng"/>
              <a:t>Program – Overview of class topics</a:t>
            </a:r>
            <a:endParaRPr sz="22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u="sng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23185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10</a:t>
            </a:r>
            <a:r>
              <a:rPr lang="en" sz="1500" b="1" baseline="30000">
                <a:solidFill>
                  <a:schemeClr val="dk1"/>
                </a:solidFill>
              </a:rPr>
              <a:t>th</a:t>
            </a:r>
            <a:r>
              <a:rPr lang="en" sz="1500" b="1">
                <a:solidFill>
                  <a:schemeClr val="dk1"/>
                </a:solidFill>
              </a:rPr>
              <a:t> Grade - two trimesters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Class 1: </a:t>
            </a:r>
            <a:r>
              <a:rPr lang="en" sz="1700" u="sng">
                <a:solidFill>
                  <a:schemeClr val="dk1"/>
                </a:solidFill>
              </a:rPr>
              <a:t>Business Principles</a:t>
            </a:r>
            <a:r>
              <a:rPr lang="en" sz="1700">
                <a:solidFill>
                  <a:schemeClr val="dk1"/>
                </a:solidFill>
              </a:rPr>
              <a:t> – learning basic foundations of business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Class 2: </a:t>
            </a:r>
            <a:r>
              <a:rPr lang="en" sz="1700" u="sng">
                <a:solidFill>
                  <a:schemeClr val="dk1"/>
                </a:solidFill>
              </a:rPr>
              <a:t>New Venture Planning</a:t>
            </a:r>
            <a:r>
              <a:rPr lang="en" sz="1700">
                <a:solidFill>
                  <a:schemeClr val="dk1"/>
                </a:solidFill>
              </a:rPr>
              <a:t> – student will develop their own new business idea and write a business plan for this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562"/>
              <a:buFont typeface="Arial"/>
              <a:buNone/>
            </a:pPr>
            <a:r>
              <a:rPr lang="en" sz="2133"/>
              <a:t>Junior Year (two trimesters)</a:t>
            </a:r>
            <a:endParaRPr sz="3133"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0">
                <a:solidFill>
                  <a:schemeClr val="dk1"/>
                </a:solidFill>
              </a:rPr>
              <a:t>11th </a:t>
            </a:r>
            <a:r>
              <a:rPr lang="en" sz="3383" b="1">
                <a:solidFill>
                  <a:srgbClr val="6AA84F"/>
                </a:solidFill>
                <a:latin typeface="Raleway"/>
                <a:ea typeface="Raleway"/>
                <a:cs typeface="Raleway"/>
                <a:sym typeface="Raleway"/>
              </a:rPr>
              <a:t>Marketing Foundations A &amp; B </a:t>
            </a:r>
            <a:endParaRPr sz="4670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2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20">
                <a:solidFill>
                  <a:schemeClr val="dk1"/>
                </a:solidFill>
              </a:rPr>
              <a:t>**</a:t>
            </a:r>
            <a:r>
              <a:rPr lang="en" sz="2920" b="1">
                <a:solidFill>
                  <a:schemeClr val="dk1"/>
                </a:solidFill>
              </a:rPr>
              <a:t>Very Important</a:t>
            </a:r>
            <a:r>
              <a:rPr lang="en" sz="2920">
                <a:solidFill>
                  <a:schemeClr val="dk1"/>
                </a:solidFill>
              </a:rPr>
              <a:t>** (</a:t>
            </a:r>
            <a:r>
              <a:rPr lang="en" sz="2920" b="1">
                <a:solidFill>
                  <a:schemeClr val="dk1"/>
                </a:solidFill>
              </a:rPr>
              <a:t>both classes count toward .5 Econ credit or .5 English Elective</a:t>
            </a:r>
            <a:r>
              <a:rPr lang="en" sz="2920">
                <a:solidFill>
                  <a:schemeClr val="dk1"/>
                </a:solidFill>
              </a:rPr>
              <a:t>) </a:t>
            </a:r>
            <a:endParaRPr sz="292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20">
                <a:solidFill>
                  <a:schemeClr val="dk1"/>
                </a:solidFill>
              </a:rPr>
              <a:t>This means your student does not need to take econ – they can take a common assessment for credit.  If they choose the English credit, there is no assessment. </a:t>
            </a:r>
            <a:endParaRPr sz="292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660"/>
              <a:buFont typeface="Arial"/>
              <a:buNone/>
            </a:pPr>
            <a:endParaRPr sz="292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20" u="sng">
                <a:solidFill>
                  <a:schemeClr val="dk1"/>
                </a:solidFill>
              </a:rPr>
              <a:t>Class A</a:t>
            </a:r>
            <a:r>
              <a:rPr lang="en" sz="2920">
                <a:solidFill>
                  <a:schemeClr val="dk1"/>
                </a:solidFill>
              </a:rPr>
              <a:t> will consist of learning the foundations of marketing – lots of group projects and a very hands on, creative class</a:t>
            </a:r>
            <a:endParaRPr sz="292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660"/>
              <a:buFont typeface="Arial"/>
              <a:buNone/>
            </a:pPr>
            <a:endParaRPr sz="292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660"/>
              <a:buFont typeface="Arial"/>
              <a:buNone/>
            </a:pPr>
            <a:r>
              <a:rPr lang="en" sz="2920" u="sng">
                <a:solidFill>
                  <a:schemeClr val="dk1"/>
                </a:solidFill>
              </a:rPr>
              <a:t>Class B </a:t>
            </a:r>
            <a:r>
              <a:rPr lang="en" sz="2920">
                <a:solidFill>
                  <a:schemeClr val="dk1"/>
                </a:solidFill>
              </a:rPr>
              <a:t>will consist of internet marketing, global marketing and running the school store</a:t>
            </a:r>
            <a:endParaRPr sz="292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3628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40"/>
              <a:t>Senior Year - all year</a:t>
            </a:r>
            <a:endParaRPr sz="194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12</a:t>
            </a:r>
            <a:r>
              <a:rPr lang="en" b="1" baseline="30000">
                <a:solidFill>
                  <a:schemeClr val="dk1"/>
                </a:solidFill>
              </a:rPr>
              <a:t>th</a:t>
            </a:r>
            <a:r>
              <a:rPr lang="en" b="1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– </a:t>
            </a:r>
            <a:r>
              <a:rPr lang="en" u="sng">
                <a:solidFill>
                  <a:schemeClr val="dk1"/>
                </a:solidFill>
              </a:rPr>
              <a:t>Business Leadership Capstone and Research </a:t>
            </a:r>
            <a:r>
              <a:rPr lang="en">
                <a:solidFill>
                  <a:schemeClr val="dk1"/>
                </a:solidFill>
              </a:rPr>
              <a:t>(all year long) – students will work on their capstone project to put together all learnings from 10</a:t>
            </a:r>
            <a:r>
              <a:rPr lang="en" baseline="30000">
                <a:solidFill>
                  <a:schemeClr val="dk1"/>
                </a:solidFill>
              </a:rPr>
              <a:t>th</a:t>
            </a:r>
            <a:r>
              <a:rPr lang="en">
                <a:solidFill>
                  <a:schemeClr val="dk1"/>
                </a:solidFill>
              </a:rPr>
              <a:t> and 11</a:t>
            </a:r>
            <a:r>
              <a:rPr lang="en" baseline="30000">
                <a:solidFill>
                  <a:schemeClr val="dk1"/>
                </a:solidFill>
              </a:rPr>
              <a:t>th</a:t>
            </a:r>
            <a:r>
              <a:rPr lang="en">
                <a:solidFill>
                  <a:schemeClr val="dk1"/>
                </a:solidFill>
              </a:rPr>
              <a:t> grade classes.  This project can be a needs analysis for a local business or a social enterprise business plan.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12</a:t>
            </a:r>
            <a:r>
              <a:rPr lang="en" b="1" baseline="30000">
                <a:solidFill>
                  <a:schemeClr val="dk1"/>
                </a:solidFill>
              </a:rPr>
              <a:t>th</a:t>
            </a:r>
            <a:r>
              <a:rPr lang="en">
                <a:solidFill>
                  <a:schemeClr val="dk1"/>
                </a:solidFill>
              </a:rPr>
              <a:t> – </a:t>
            </a:r>
            <a:r>
              <a:rPr lang="en" u="sng">
                <a:solidFill>
                  <a:schemeClr val="dk1"/>
                </a:solidFill>
              </a:rPr>
              <a:t>Business and Marketing Internship (with approval) </a:t>
            </a:r>
            <a:r>
              <a:rPr lang="en">
                <a:solidFill>
                  <a:schemeClr val="dk1"/>
                </a:solidFill>
              </a:rPr>
              <a:t>– this is optional and our business department will work with student to find a placement that fits them.  This is two hours out of the school day and can be from 3 days a week to all 5 and can be one tri or all 3. Fourth and 5</a:t>
            </a:r>
            <a:r>
              <a:rPr lang="en" baseline="30000">
                <a:solidFill>
                  <a:schemeClr val="dk1"/>
                </a:solidFill>
              </a:rPr>
              <a:t>th</a:t>
            </a:r>
            <a:r>
              <a:rPr lang="en">
                <a:solidFill>
                  <a:schemeClr val="dk1"/>
                </a:solidFill>
              </a:rPr>
              <a:t> hour commitment. Very flexible.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662900" y="1238775"/>
            <a:ext cx="7688700" cy="4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596"/>
              <a:buFont typeface="Arial"/>
              <a:buNone/>
            </a:pPr>
            <a:r>
              <a:rPr lang="en" sz="2311" b="1" u="sng"/>
              <a:t>Expectations/Goals for BMIT</a:t>
            </a:r>
            <a:endParaRPr sz="2311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u="sng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9450" y="1717875"/>
            <a:ext cx="7688700" cy="26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-On time to class, work in on time and to best of ability, work hard, take things seriously and be professional at all times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*Cannot fail a class or student will not move on due to prereq and will be dropped from magnet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        	-Need to be organized and focused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        	*Achievement Plan – will be created if student is not meeting expectations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-Be able to work independent to do research on topics and not need one on one guidance all the time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        	-Be a team player – able to work in groups and delegate work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        	-Do outside research – make connections and network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        	-</a:t>
            </a:r>
            <a:r>
              <a:rPr lang="en" sz="1600">
                <a:solidFill>
                  <a:srgbClr val="000000"/>
                </a:solidFill>
                <a:highlight>
                  <a:srgbClr val="FFD966"/>
                </a:highlight>
              </a:rPr>
              <a:t>Be able to speak in front of classmates as presentations are a must</a:t>
            </a:r>
            <a:endParaRPr sz="1600">
              <a:solidFill>
                <a:srgbClr val="000000"/>
              </a:solidFill>
              <a:highlight>
                <a:srgbClr val="FFD96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u="sng"/>
              <a:t>Volunteering</a:t>
            </a:r>
            <a:endParaRPr sz="3600"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        	-</a:t>
            </a:r>
            <a:r>
              <a:rPr lang="en" sz="1900">
                <a:solidFill>
                  <a:schemeClr val="dk1"/>
                </a:solidFill>
              </a:rPr>
              <a:t>5 hours each trimester that they have a BMIT class (25 pts total)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        	Should not be with a parent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-Recommend business related (if wanting internship) otherwise things like</a:t>
            </a:r>
            <a:endParaRPr sz="190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Humane Society, Red Cross, Food Gatherers are just fine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 u="sng"/>
              <a:t>Mastery Learning</a:t>
            </a:r>
            <a:endParaRPr sz="370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106500" y="1152475"/>
            <a:ext cx="86118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u="sng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All students master content (70% is process grading, 20% is mastery grading, 10% is final grading)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        	Students move ahead as needed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        	Work in smaller learning groups or with a partner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        	Lunchtime help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        	Differentiated/Modified Learning/Assignment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        	Student mentoring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*All retakes and late work must be complete within two weeks of original due date and must have communication with teacher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Mastery learning is not a time to just assume there is a redo or that your student can make changes to things to get to the 80% - students must be in class and be an active member to learning and re-teaching for this to be true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639075" y="1477425"/>
            <a:ext cx="78528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Reminders:</a:t>
            </a:r>
            <a:endParaRPr sz="2000" b="1">
              <a:solidFill>
                <a:schemeClr val="dk1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No summer work or preparations are needed prior </a:t>
            </a:r>
            <a:endParaRPr sz="2000" b="1">
              <a:solidFill>
                <a:schemeClr val="dk1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to the Fall start</a:t>
            </a:r>
            <a:endParaRPr sz="2000" b="1">
              <a:solidFill>
                <a:schemeClr val="dk1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Students should not take the Marketing elective – they will take Marketing via BMIT Magnet Junior year and it is very similar content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Macintosh PowerPoint</Application>
  <PresentationFormat>On-screen Show (16:9)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Raleway</vt:lpstr>
      <vt:lpstr>Lato</vt:lpstr>
      <vt:lpstr>Arial</vt:lpstr>
      <vt:lpstr>Streamline</vt:lpstr>
      <vt:lpstr>Magnet Meeting – BMIT - March 9th, 2021 (Business Marketing Magnet)         </vt:lpstr>
      <vt:lpstr>Program – Overview of class topics </vt:lpstr>
      <vt:lpstr>Junior Year (two trimesters)</vt:lpstr>
      <vt:lpstr>Senior Year - all year</vt:lpstr>
      <vt:lpstr>Expectations/Goals for BMIT </vt:lpstr>
      <vt:lpstr>Volunteering</vt:lpstr>
      <vt:lpstr>Mastery Learning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 Meeting – BMIT - March 9th, 2021 (Business Marketing Magnet)         </dc:title>
  <cp:lastModifiedBy>Microsoft Office User</cp:lastModifiedBy>
  <cp:revision>1</cp:revision>
  <dcterms:modified xsi:type="dcterms:W3CDTF">2021-03-10T00:34:04Z</dcterms:modified>
</cp:coreProperties>
</file>